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chivo Black" charset="1" panose="020B0A03020202020B04"/>
      <p:regular r:id="rId13"/>
    </p:embeddedFont>
    <p:embeddedFont>
      <p:font typeface="Tropikal" charset="1" panose="00000806000000000000"/>
      <p:regular r:id="rId14"/>
    </p:embeddedFont>
    <p:embeddedFont>
      <p:font typeface="Poppins" charset="1" panose="00000500000000000000"/>
      <p:regular r:id="rId15"/>
    </p:embeddedFont>
    <p:embeddedFont>
      <p:font typeface="Poppins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82D2F">
                <a:alpha val="100000"/>
              </a:srgbClr>
            </a:gs>
            <a:gs pos="100000">
              <a:srgbClr val="28949C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348756" y="2426287"/>
            <a:ext cx="2711833" cy="197291"/>
            <a:chOff x="0" y="0"/>
            <a:chExt cx="952142" cy="692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142" cy="69270"/>
            </a:xfrm>
            <a:custGeom>
              <a:avLst/>
              <a:gdLst/>
              <a:ahLst/>
              <a:cxnLst/>
              <a:rect r="r" b="b" t="t" l="l"/>
              <a:pathLst>
                <a:path h="69270" w="952142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0388194" y="1971777"/>
            <a:ext cx="2711833" cy="197291"/>
            <a:chOff x="0" y="0"/>
            <a:chExt cx="952142" cy="692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2142" cy="69270"/>
            </a:xfrm>
            <a:custGeom>
              <a:avLst/>
              <a:gdLst/>
              <a:ahLst/>
              <a:cxnLst/>
              <a:rect r="r" b="b" t="t" l="l"/>
              <a:pathLst>
                <a:path h="69270" w="952142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48305" y="7673612"/>
            <a:ext cx="2669433" cy="194207"/>
            <a:chOff x="0" y="0"/>
            <a:chExt cx="952142" cy="692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2142" cy="69270"/>
            </a:xfrm>
            <a:custGeom>
              <a:avLst/>
              <a:gdLst/>
              <a:ahLst/>
              <a:cxnLst/>
              <a:rect r="r" b="b" t="t" l="l"/>
              <a:pathLst>
                <a:path h="69270" w="952142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93848" y="8121016"/>
            <a:ext cx="2669433" cy="194207"/>
            <a:chOff x="0" y="0"/>
            <a:chExt cx="952142" cy="6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2142" cy="69270"/>
            </a:xfrm>
            <a:custGeom>
              <a:avLst/>
              <a:gdLst/>
              <a:ahLst/>
              <a:cxnLst/>
              <a:rect r="r" b="b" t="t" l="l"/>
              <a:pathLst>
                <a:path h="69270" w="952142">
                  <a:moveTo>
                    <a:pt x="34635" y="0"/>
                  </a:moveTo>
                  <a:lnTo>
                    <a:pt x="917507" y="0"/>
                  </a:lnTo>
                  <a:cubicBezTo>
                    <a:pt x="926692" y="0"/>
                    <a:pt x="935502" y="3649"/>
                    <a:pt x="941997" y="10144"/>
                  </a:cubicBezTo>
                  <a:cubicBezTo>
                    <a:pt x="948493" y="16640"/>
                    <a:pt x="952142" y="25449"/>
                    <a:pt x="952142" y="34635"/>
                  </a:cubicBezTo>
                  <a:lnTo>
                    <a:pt x="952142" y="34635"/>
                  </a:lnTo>
                  <a:cubicBezTo>
                    <a:pt x="952142" y="43821"/>
                    <a:pt x="948493" y="52631"/>
                    <a:pt x="941997" y="59126"/>
                  </a:cubicBezTo>
                  <a:cubicBezTo>
                    <a:pt x="935502" y="65621"/>
                    <a:pt x="926692" y="69270"/>
                    <a:pt x="917507" y="69270"/>
                  </a:cubicBezTo>
                  <a:lnTo>
                    <a:pt x="34635" y="69270"/>
                  </a:lnTo>
                  <a:cubicBezTo>
                    <a:pt x="25449" y="69270"/>
                    <a:pt x="16640" y="65621"/>
                    <a:pt x="10144" y="59126"/>
                  </a:cubicBezTo>
                  <a:cubicBezTo>
                    <a:pt x="3649" y="52631"/>
                    <a:pt x="0" y="43821"/>
                    <a:pt x="0" y="34635"/>
                  </a:cubicBezTo>
                  <a:lnTo>
                    <a:pt x="0" y="34635"/>
                  </a:lnTo>
                  <a:cubicBezTo>
                    <a:pt x="0" y="25449"/>
                    <a:pt x="3649" y="16640"/>
                    <a:pt x="10144" y="10144"/>
                  </a:cubicBezTo>
                  <a:cubicBezTo>
                    <a:pt x="16640" y="3649"/>
                    <a:pt x="25449" y="0"/>
                    <a:pt x="346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52142" cy="12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440025" y="4721031"/>
            <a:ext cx="6389162" cy="8229600"/>
          </a:xfrm>
          <a:custGeom>
            <a:avLst/>
            <a:gdLst/>
            <a:ahLst/>
            <a:cxnLst/>
            <a:rect r="r" b="b" t="t" l="l"/>
            <a:pathLst>
              <a:path h="8229600" w="6389162">
                <a:moveTo>
                  <a:pt x="0" y="0"/>
                </a:moveTo>
                <a:lnTo>
                  <a:pt x="6389162" y="0"/>
                </a:lnTo>
                <a:lnTo>
                  <a:pt x="63891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63282" y="-3086100"/>
            <a:ext cx="15771010" cy="8229600"/>
          </a:xfrm>
          <a:custGeom>
            <a:avLst/>
            <a:gdLst/>
            <a:ahLst/>
            <a:cxnLst/>
            <a:rect r="r" b="b" t="t" l="l"/>
            <a:pathLst>
              <a:path h="8229600" w="15771010">
                <a:moveTo>
                  <a:pt x="0" y="0"/>
                </a:moveTo>
                <a:lnTo>
                  <a:pt x="15771010" y="0"/>
                </a:lnTo>
                <a:lnTo>
                  <a:pt x="157710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561849"/>
            <a:ext cx="16127451" cy="337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2"/>
              </a:lnSpc>
            </a:pPr>
            <a:r>
              <a:rPr lang="en-US" sz="729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SISTEMAS PARA CRIAÇÃO DE QUESTÕES TRIGONOMĒTRICAS</a:t>
            </a:r>
          </a:p>
          <a:p>
            <a:pPr algn="ctr" marL="0" indent="0" lvl="0">
              <a:lnSpc>
                <a:spcPts val="6642"/>
              </a:lnSpc>
              <a:spcBef>
                <a:spcPct val="0"/>
              </a:spcBef>
            </a:pPr>
            <a:r>
              <a:rPr lang="en-US" sz="729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(SCQT)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27724" y="3531177"/>
            <a:ext cx="7242776" cy="6463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1-Anthony G. V. Moraes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2- </a:t>
            </a: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João P. S. Fraga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3- </a:t>
            </a: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Letícia S. Oliveira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4- </a:t>
            </a: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Marcos A. S. Almeida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5- </a:t>
            </a: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Paulo S. S. Pinheiro</a:t>
            </a:r>
          </a:p>
          <a:p>
            <a:pPr algn="ctr">
              <a:lnSpc>
                <a:spcPts val="8336"/>
              </a:lnSpc>
            </a:pPr>
            <a:r>
              <a:rPr lang="en-US" sz="5954">
                <a:solidFill>
                  <a:srgbClr val="FFFFFF"/>
                </a:solidFill>
                <a:latin typeface="Tropikal"/>
                <a:ea typeface="Tropikal"/>
                <a:cs typeface="Tropikal"/>
                <a:sym typeface="Tropikal"/>
              </a:rPr>
              <a:t>6- Vinícius S. Leite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13125" y="133661"/>
            <a:ext cx="16974875" cy="1790078"/>
          </a:xfrm>
          <a:custGeom>
            <a:avLst/>
            <a:gdLst/>
            <a:ahLst/>
            <a:cxnLst/>
            <a:rect r="r" b="b" t="t" l="l"/>
            <a:pathLst>
              <a:path h="1790078" w="16974875">
                <a:moveTo>
                  <a:pt x="0" y="0"/>
                </a:moveTo>
                <a:lnTo>
                  <a:pt x="16974875" y="0"/>
                </a:lnTo>
                <a:lnTo>
                  <a:pt x="16974875" y="1790078"/>
                </a:lnTo>
                <a:lnTo>
                  <a:pt x="0" y="179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14501" y="2389695"/>
            <a:ext cx="11669222" cy="97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7"/>
              </a:lnSpc>
            </a:pPr>
            <a:r>
              <a:rPr lang="en-US" sz="667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GRUPO FORMADO POR: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5" y="8696114"/>
            <a:ext cx="18277775" cy="1590886"/>
            <a:chOff x="0" y="0"/>
            <a:chExt cx="4813900" cy="418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3900" cy="418999"/>
            </a:xfrm>
            <a:custGeom>
              <a:avLst/>
              <a:gdLst/>
              <a:ahLst/>
              <a:cxnLst/>
              <a:rect r="r" b="b" t="t" l="l"/>
              <a:pathLst>
                <a:path h="418999" w="4813900">
                  <a:moveTo>
                    <a:pt x="0" y="0"/>
                  </a:moveTo>
                  <a:lnTo>
                    <a:pt x="4813900" y="0"/>
                  </a:lnTo>
                  <a:lnTo>
                    <a:pt x="4813900" y="418999"/>
                  </a:lnTo>
                  <a:lnTo>
                    <a:pt x="0" y="418999"/>
                  </a:ln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3900" cy="47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076809"/>
            <a:ext cx="12785985" cy="492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6"/>
              </a:lnSpc>
            </a:pPr>
            <a:r>
              <a:rPr lang="en-US" sz="3990">
                <a:solidFill>
                  <a:srgbClr val="043237"/>
                </a:solidFill>
                <a:latin typeface="Poppins"/>
                <a:ea typeface="Poppins"/>
                <a:cs typeface="Poppins"/>
                <a:sym typeface="Poppins"/>
              </a:rPr>
              <a:t>Trigonometria é o </a:t>
            </a:r>
            <a:r>
              <a:rPr lang="en-US" sz="3990" b="true">
                <a:solidFill>
                  <a:srgbClr val="04323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ramo da matemática que estuda as relações entre os lados e os ângulos de um triângulo, especialmente do triângulo retângulo</a:t>
            </a:r>
            <a:r>
              <a:rPr lang="en-US" sz="3990">
                <a:solidFill>
                  <a:srgbClr val="043237"/>
                </a:solidFill>
                <a:latin typeface="Poppins"/>
                <a:ea typeface="Poppins"/>
                <a:cs typeface="Poppins"/>
                <a:sym typeface="Poppins"/>
              </a:rPr>
              <a:t>. Ela utiliza razões trigonométricas como seno, cosseno e tangente para calcular essas relações e tem aplicações em diversas áreas, desde a física e engenharia até a astronomia.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132784" y="5143500"/>
            <a:ext cx="4450884" cy="3552614"/>
          </a:xfrm>
          <a:custGeom>
            <a:avLst/>
            <a:gdLst/>
            <a:ahLst/>
            <a:cxnLst/>
            <a:rect r="r" b="b" t="t" l="l"/>
            <a:pathLst>
              <a:path h="3552614" w="4450884">
                <a:moveTo>
                  <a:pt x="0" y="0"/>
                </a:moveTo>
                <a:lnTo>
                  <a:pt x="4450883" y="0"/>
                </a:lnTo>
                <a:lnTo>
                  <a:pt x="4450883" y="3552614"/>
                </a:lnTo>
                <a:lnTo>
                  <a:pt x="0" y="3552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17346"/>
            <a:ext cx="11119186" cy="188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47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é a Trigonometria?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5" y="8696114"/>
            <a:ext cx="18277775" cy="1590886"/>
            <a:chOff x="0" y="0"/>
            <a:chExt cx="4813900" cy="418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3900" cy="418999"/>
            </a:xfrm>
            <a:custGeom>
              <a:avLst/>
              <a:gdLst/>
              <a:ahLst/>
              <a:cxnLst/>
              <a:rect r="r" b="b" t="t" l="l"/>
              <a:pathLst>
                <a:path h="418999" w="4813900">
                  <a:moveTo>
                    <a:pt x="0" y="0"/>
                  </a:moveTo>
                  <a:lnTo>
                    <a:pt x="4813900" y="0"/>
                  </a:lnTo>
                  <a:lnTo>
                    <a:pt x="4813900" y="418999"/>
                  </a:lnTo>
                  <a:lnTo>
                    <a:pt x="0" y="418999"/>
                  </a:ln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3900" cy="47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93396" y="1897356"/>
            <a:ext cx="4572381" cy="582468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3441979"/>
            <a:ext cx="11098957" cy="428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8"/>
              </a:lnSpc>
            </a:pPr>
            <a:r>
              <a:rPr lang="en-US" sz="4041">
                <a:solidFill>
                  <a:srgbClr val="043237"/>
                </a:solidFill>
                <a:latin typeface="Poppins"/>
                <a:ea typeface="Poppins"/>
                <a:cs typeface="Poppins"/>
                <a:sym typeface="Poppins"/>
              </a:rPr>
              <a:t>O nosso projeto não é jogo, mas sim uma plataforma de auxilio para os professores. Nele o professor escolhera um determinado assunto e quantidade de questãoes e o site vai gerar um questionário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83793"/>
            <a:ext cx="10470834" cy="9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4"/>
              </a:lnSpc>
            </a:pPr>
            <a:r>
              <a:rPr lang="en-US" sz="61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Qual o objetivo: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5" y="9258300"/>
            <a:ext cx="18277775" cy="1028700"/>
            <a:chOff x="0" y="0"/>
            <a:chExt cx="4813900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3900" cy="270933"/>
            </a:xfrm>
            <a:custGeom>
              <a:avLst/>
              <a:gdLst/>
              <a:ahLst/>
              <a:cxnLst/>
              <a:rect r="r" b="b" t="t" l="l"/>
              <a:pathLst>
                <a:path h="270933" w="4813900">
                  <a:moveTo>
                    <a:pt x="0" y="0"/>
                  </a:moveTo>
                  <a:lnTo>
                    <a:pt x="4813900" y="0"/>
                  </a:lnTo>
                  <a:lnTo>
                    <a:pt x="4813900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3900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9672" y="1235606"/>
            <a:ext cx="13236465" cy="113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4"/>
              </a:lnSpc>
            </a:pPr>
            <a:r>
              <a:rPr lang="en-US" sz="771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Como funciona?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29672" y="2912850"/>
            <a:ext cx="15138689" cy="5805127"/>
            <a:chOff x="0" y="0"/>
            <a:chExt cx="5138175" cy="1970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38175" cy="1970300"/>
            </a:xfrm>
            <a:custGeom>
              <a:avLst/>
              <a:gdLst/>
              <a:ahLst/>
              <a:cxnLst/>
              <a:rect r="r" b="b" t="t" l="l"/>
              <a:pathLst>
                <a:path h="1970300" w="5138175">
                  <a:moveTo>
                    <a:pt x="4603" y="0"/>
                  </a:moveTo>
                  <a:lnTo>
                    <a:pt x="5133573" y="0"/>
                  </a:lnTo>
                  <a:cubicBezTo>
                    <a:pt x="5136114" y="0"/>
                    <a:pt x="5138175" y="2061"/>
                    <a:pt x="5138175" y="4603"/>
                  </a:cubicBezTo>
                  <a:lnTo>
                    <a:pt x="5138175" y="1965697"/>
                  </a:lnTo>
                  <a:cubicBezTo>
                    <a:pt x="5138175" y="1968239"/>
                    <a:pt x="5136114" y="1970300"/>
                    <a:pt x="5133573" y="1970300"/>
                  </a:cubicBezTo>
                  <a:lnTo>
                    <a:pt x="4603" y="1970300"/>
                  </a:lnTo>
                  <a:cubicBezTo>
                    <a:pt x="2061" y="1970300"/>
                    <a:pt x="0" y="1968239"/>
                    <a:pt x="0" y="1965697"/>
                  </a:cubicBezTo>
                  <a:lnTo>
                    <a:pt x="0" y="4603"/>
                  </a:lnTo>
                  <a:cubicBezTo>
                    <a:pt x="0" y="2061"/>
                    <a:pt x="2061" y="0"/>
                    <a:pt x="46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138175" cy="2017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25" y="-628386"/>
            <a:ext cx="18277775" cy="1657086"/>
            <a:chOff x="0" y="0"/>
            <a:chExt cx="4813900" cy="436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3900" cy="436434"/>
            </a:xfrm>
            <a:custGeom>
              <a:avLst/>
              <a:gdLst/>
              <a:ahLst/>
              <a:cxnLst/>
              <a:rect r="r" b="b" t="t" l="l"/>
              <a:pathLst>
                <a:path h="436434" w="4813900">
                  <a:moveTo>
                    <a:pt x="0" y="0"/>
                  </a:moveTo>
                  <a:lnTo>
                    <a:pt x="4813900" y="0"/>
                  </a:lnTo>
                  <a:lnTo>
                    <a:pt x="4813900" y="436434"/>
                  </a:lnTo>
                  <a:lnTo>
                    <a:pt x="0" y="436434"/>
                  </a:ln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813900" cy="493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58098" y="2798550"/>
            <a:ext cx="13771805" cy="508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4"/>
              </a:lnSpc>
            </a:pPr>
          </a:p>
          <a:p>
            <a:pPr algn="ctr">
              <a:lnSpc>
                <a:spcPts val="5754"/>
              </a:lnSpc>
            </a:pPr>
            <a:r>
              <a:rPr lang="en-US" sz="41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sistema gera questões de acordo com a quantidade, assunto e estilo que o usuário escolher, a pessoa deve apertar no botão de "gerar questões" e as questões vão ser geradas automaticamente, também é possível baixar PDF das questões respondidas e não respondidas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9778"/>
            <a:ext cx="18683846" cy="1917844"/>
            <a:chOff x="0" y="0"/>
            <a:chExt cx="6341426" cy="650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41426" cy="650930"/>
            </a:xfrm>
            <a:custGeom>
              <a:avLst/>
              <a:gdLst/>
              <a:ahLst/>
              <a:cxnLst/>
              <a:rect r="r" b="b" t="t" l="l"/>
              <a:pathLst>
                <a:path h="650930" w="6341426">
                  <a:moveTo>
                    <a:pt x="3729" y="0"/>
                  </a:moveTo>
                  <a:lnTo>
                    <a:pt x="6337697" y="0"/>
                  </a:lnTo>
                  <a:cubicBezTo>
                    <a:pt x="6338686" y="0"/>
                    <a:pt x="6339634" y="393"/>
                    <a:pt x="6340334" y="1092"/>
                  </a:cubicBezTo>
                  <a:cubicBezTo>
                    <a:pt x="6341033" y="1792"/>
                    <a:pt x="6341426" y="2740"/>
                    <a:pt x="6341426" y="3729"/>
                  </a:cubicBezTo>
                  <a:lnTo>
                    <a:pt x="6341426" y="647200"/>
                  </a:lnTo>
                  <a:cubicBezTo>
                    <a:pt x="6341426" y="649260"/>
                    <a:pt x="6339756" y="650930"/>
                    <a:pt x="6337697" y="650930"/>
                  </a:cubicBezTo>
                  <a:lnTo>
                    <a:pt x="3729" y="650930"/>
                  </a:lnTo>
                  <a:cubicBezTo>
                    <a:pt x="1670" y="650930"/>
                    <a:pt x="0" y="649260"/>
                    <a:pt x="0" y="647200"/>
                  </a:cubicBezTo>
                  <a:lnTo>
                    <a:pt x="0" y="3729"/>
                  </a:lnTo>
                  <a:cubicBezTo>
                    <a:pt x="0" y="1670"/>
                    <a:pt x="1670" y="0"/>
                    <a:pt x="37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1F4E4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341426" cy="698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52740" y="2773769"/>
            <a:ext cx="10257542" cy="6834087"/>
          </a:xfrm>
          <a:custGeom>
            <a:avLst/>
            <a:gdLst/>
            <a:ahLst/>
            <a:cxnLst/>
            <a:rect r="r" b="b" t="t" l="l"/>
            <a:pathLst>
              <a:path h="6834087" w="10257542">
                <a:moveTo>
                  <a:pt x="0" y="0"/>
                </a:moveTo>
                <a:lnTo>
                  <a:pt x="10257542" y="0"/>
                </a:lnTo>
                <a:lnTo>
                  <a:pt x="10257542" y="6834087"/>
                </a:lnTo>
                <a:lnTo>
                  <a:pt x="0" y="683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70565"/>
            <a:ext cx="9104920" cy="385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9"/>
              </a:lnSpc>
            </a:pPr>
          </a:p>
          <a:p>
            <a:pPr algn="l">
              <a:lnSpc>
                <a:spcPts val="4369"/>
              </a:lnSpc>
            </a:pP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1 - Tailwind CSS</a:t>
            </a:r>
          </a:p>
          <a:p>
            <a:pPr algn="l">
              <a:lnSpc>
                <a:spcPts val="4369"/>
              </a:lnSpc>
            </a:pP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2 - HTML</a:t>
            </a:r>
          </a:p>
          <a:p>
            <a:pPr algn="l">
              <a:lnSpc>
                <a:spcPts val="4369"/>
              </a:lnSpc>
            </a:pP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3 - Daisy UI</a:t>
            </a:r>
          </a:p>
          <a:p>
            <a:pPr algn="l">
              <a:lnSpc>
                <a:spcPts val="4369"/>
              </a:lnSpc>
            </a:pP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4 - TypeScript</a:t>
            </a:r>
          </a:p>
          <a:p>
            <a:pPr algn="l">
              <a:lnSpc>
                <a:spcPts val="4369"/>
              </a:lnSpc>
            </a:pPr>
            <a:r>
              <a:rPr lang="en-US" sz="3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5 - PHP</a:t>
            </a:r>
          </a:p>
          <a:p>
            <a:pPr algn="l">
              <a:lnSpc>
                <a:spcPts val="436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878613" y="417859"/>
            <a:ext cx="10195759" cy="109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4"/>
              </a:lnSpc>
            </a:pPr>
            <a:r>
              <a:rPr lang="en-US" sz="639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Tecnologias utilizadas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65CED1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3125" y="133661"/>
            <a:ext cx="16974875" cy="1790078"/>
          </a:xfrm>
          <a:custGeom>
            <a:avLst/>
            <a:gdLst/>
            <a:ahLst/>
            <a:cxnLst/>
            <a:rect r="r" b="b" t="t" l="l"/>
            <a:pathLst>
              <a:path h="1790078" w="16974875">
                <a:moveTo>
                  <a:pt x="0" y="0"/>
                </a:moveTo>
                <a:lnTo>
                  <a:pt x="16974875" y="0"/>
                </a:lnTo>
                <a:lnTo>
                  <a:pt x="16974875" y="1790078"/>
                </a:lnTo>
                <a:lnTo>
                  <a:pt x="0" y="179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9389" y="3731817"/>
            <a:ext cx="11669222" cy="383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7"/>
              </a:lnSpc>
            </a:pPr>
            <a:r>
              <a:rPr lang="en-US" sz="667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AGRADECEMOS PELA ATENÇÃO E ATÉ A PRÓXIMA APRESENTAÇÃO!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DAGttx9hjME</dc:identifier>
  <dcterms:modified xsi:type="dcterms:W3CDTF">2011-08-01T06:04:30Z</dcterms:modified>
  <cp:revision>1</cp:revision>
  <dc:title>Dark Green White Gradient Technology Keynote Presentation</dc:title>
</cp:coreProperties>
</file>